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444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347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10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21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003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862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90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934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592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154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809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8F4F6-F31D-4E88-94E2-BFDEBD1B3E93}" type="datetimeFigureOut">
              <a:rPr lang="ru-RU" smtClean="0"/>
              <a:t>19.02.2015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981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800200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Segoe Script" pitchFamily="34" charset="0"/>
              </a:rPr>
              <a:t>Всё вокруг-театр!</a:t>
            </a:r>
            <a:r>
              <a:rPr lang="ru-RU" b="1" cap="all" dirty="0">
                <a:ln/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Segoe Script" pitchFamily="34" charset="0"/>
              </a:rPr>
              <a:t/>
            </a:r>
            <a:br>
              <a:rPr lang="ru-RU" b="1" cap="all" dirty="0">
                <a:ln/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Segoe Script" pitchFamily="34" charset="0"/>
              </a:rPr>
            </a:br>
            <a:r>
              <a:rPr lang="ru-RU" b="1" cap="all" dirty="0" smtClean="0">
                <a:ln/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Segoe Script" pitchFamily="34" charset="0"/>
              </a:rPr>
              <a:t> Всё вокруг-музыка!</a:t>
            </a:r>
            <a:endParaRPr lang="ru-RU" b="1" cap="all" dirty="0">
              <a:ln/>
              <a:solidFill>
                <a:schemeClr val="accent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Segoe Scrip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дом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95" y="2132856"/>
            <a:ext cx="8475663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699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Segoe Script" pitchFamily="34" charset="0"/>
              </a:rPr>
              <a:t>Ч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Segoe Script" pitchFamily="34" charset="0"/>
              </a:rPr>
              <a:t>то ожидает воспитанников в данном проекте?</a:t>
            </a: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  <a:latin typeface="Segoe Script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проекте «Всё вокруг-театр! Всё вокруг-музыка!» необходимы хорошее настроение, активное участие и улыбка;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ходе проекта дети научаться: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Играть на сцене 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Играть ну музыкальных инструментах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По мимо основных навыков, воспитанники так же сделаю маски и научаться работать в команде ( т.к. игра на муз. инструментах коллективная)</a:t>
            </a:r>
          </a:p>
          <a:p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21508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429000"/>
            <a:ext cx="4838433" cy="322800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Segoe Script" pitchFamily="34" charset="0"/>
              </a:rPr>
              <a:t>Что такое искусство?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  <a:latin typeface="Segoe Script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Музыка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-это движение; это вдохновение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Театр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-это праздник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вот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искусство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целом, это голос души, это полёт!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005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Музыкальные инструменты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18" y="1640988"/>
            <a:ext cx="424847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дом\Desktop\Рисунок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427" y="2341237"/>
            <a:ext cx="4104456" cy="284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449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Театральная атрибутика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11369"/>
            <a:ext cx="8347982" cy="5390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789040"/>
            <a:ext cx="3096344" cy="2322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44140"/>
            <a:ext cx="3440207" cy="2304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5243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Где живёт искусство?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Беседа с детьми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Так же можно дать задание нарисовать то, что они делали и чему научились в этом проекте (по окончанию сделать выставку для родителей)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501008"/>
            <a:ext cx="5513508" cy="309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33241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127</Words>
  <Application>Microsoft Office PowerPoint</Application>
  <PresentationFormat>Экран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Всё вокруг-театр!  Всё вокруг-музыка!</vt:lpstr>
      <vt:lpstr>Что ожидает воспитанников в данном проекте?</vt:lpstr>
      <vt:lpstr>Что такое искусство?</vt:lpstr>
      <vt:lpstr>Музыкальные инструменты</vt:lpstr>
      <vt:lpstr>Театральная атрибутика</vt:lpstr>
      <vt:lpstr>Где живёт искусство?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Всё вокруг-театр!  Всё вокруг-музыка!</dc:title>
  <dc:creator>дом</dc:creator>
  <cp:lastModifiedBy>дом</cp:lastModifiedBy>
  <cp:revision>5</cp:revision>
  <dcterms:created xsi:type="dcterms:W3CDTF">2015-02-19T04:52:52Z</dcterms:created>
  <dcterms:modified xsi:type="dcterms:W3CDTF">2015-02-19T05:41:21Z</dcterms:modified>
</cp:coreProperties>
</file>